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28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4" orient="horz" pos="4422" userDrawn="1">
          <p15:clr>
            <a:srgbClr val="A4A3A4"/>
          </p15:clr>
        </p15:guide>
        <p15:guide id="5" orient="horz" pos="2925" userDrawn="1">
          <p15:clr>
            <a:srgbClr val="A4A3A4"/>
          </p15:clr>
        </p15:guide>
        <p15:guide id="6" orient="horz" pos="340" userDrawn="1">
          <p15:clr>
            <a:srgbClr val="A4A3A4"/>
          </p15:clr>
        </p15:guide>
        <p15:guide id="7" pos="4535" userDrawn="1">
          <p15:clr>
            <a:srgbClr val="A4A3A4"/>
          </p15:clr>
        </p15:guide>
        <p15:guide id="8" pos="4422" userDrawn="1">
          <p15:clr>
            <a:srgbClr val="A4A3A4"/>
          </p15:clr>
        </p15:guide>
        <p15:guide id="9" orient="horz" pos="1973" userDrawn="1">
          <p15:clr>
            <a:srgbClr val="A4A3A4"/>
          </p15:clr>
        </p15:guide>
        <p15:guide id="10" pos="340" userDrawn="1">
          <p15:clr>
            <a:srgbClr val="A4A3A4"/>
          </p15:clr>
        </p15:guide>
        <p15:guide id="11" pos="419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3" pos="43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1F54"/>
    <a:srgbClr val="001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582" y="102"/>
      </p:cViewPr>
      <p:guideLst>
        <p:guide orient="horz" pos="4528"/>
        <p:guide pos="113"/>
        <p:guide orient="horz" pos="4422"/>
        <p:guide orient="horz" pos="2925"/>
        <p:guide orient="horz" pos="340"/>
        <p:guide pos="4535"/>
        <p:guide pos="4422"/>
        <p:guide orient="horz" pos="1973"/>
        <p:guide pos="340"/>
        <p:guide pos="4195"/>
        <p:guide orient="horz" pos="3152"/>
        <p:guide pos="43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47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89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0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07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32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9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31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39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93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43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84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53C41-6EE0-4987-AAF1-8085CE1615A7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3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79388" y="179387"/>
            <a:ext cx="6840537" cy="6840537"/>
          </a:xfrm>
          <a:prstGeom prst="rect">
            <a:avLst/>
          </a:prstGeom>
          <a:noFill/>
          <a:ln w="28575">
            <a:solidFill>
              <a:srgbClr val="291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358775" y="3825875"/>
            <a:ext cx="6481763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2286">
                <a:solidFill>
                  <a:srgbClr val="001489"/>
                </a:solidFill>
              </a:defRPr>
            </a:lvl1pPr>
          </a:lstStyle>
          <a:p>
            <a:pPr algn="ctr"/>
            <a:r>
              <a:rPr lang="de-DE" sz="2000" b="1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Dieses </a:t>
            </a:r>
            <a:r>
              <a:rPr lang="de-DE" sz="2000" b="1" smtClean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wurde mit Finanzhilfen aus dem Sonderprogramm „Stadt und Land“ gefördert.</a:t>
            </a:r>
            <a:endParaRPr lang="de-DE" sz="2000" b="1" dirty="0">
              <a:solidFill>
                <a:srgbClr val="291F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245" y="5247388"/>
            <a:ext cx="2157993" cy="154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58775" y="2286091"/>
            <a:ext cx="6481764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de-DE" sz="3600" b="1" smtClean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Projektbezeichnung</a:t>
            </a:r>
          </a:p>
          <a:p>
            <a:pPr algn="ctr"/>
            <a:r>
              <a:rPr lang="de-DE" sz="3600" b="1" smtClean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Zeile</a:t>
            </a:r>
            <a:endParaRPr lang="de-DE" sz="3600" b="1" dirty="0">
              <a:solidFill>
                <a:srgbClr val="291F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859563" y="539750"/>
            <a:ext cx="1800000" cy="1440000"/>
          </a:xfrm>
          <a:prstGeom prst="rect">
            <a:avLst/>
          </a:prstGeom>
          <a:pattFill prst="lgCheck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Zuwendungs-empfänger</a:t>
            </a:r>
          </a:p>
          <a:p>
            <a:pPr algn="ctr"/>
            <a:r>
              <a:rPr lang="de-DE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(obligatorisch)</a:t>
            </a:r>
            <a:endParaRPr lang="de-D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88" y="4749783"/>
            <a:ext cx="2178066" cy="222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Arnhold, Stefanie</cp:lastModifiedBy>
  <cp:revision>37</cp:revision>
  <dcterms:created xsi:type="dcterms:W3CDTF">2021-06-18T10:56:16Z</dcterms:created>
  <dcterms:modified xsi:type="dcterms:W3CDTF">2022-01-27T10:02:21Z</dcterms:modified>
</cp:coreProperties>
</file>