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7199313" cy="71993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528" userDrawn="1">
          <p15:clr>
            <a:srgbClr val="A4A3A4"/>
          </p15:clr>
        </p15:guide>
        <p15:guide id="2" pos="113" userDrawn="1">
          <p15:clr>
            <a:srgbClr val="A4A3A4"/>
          </p15:clr>
        </p15:guide>
        <p15:guide id="4" orient="horz" pos="4422" userDrawn="1">
          <p15:clr>
            <a:srgbClr val="A4A3A4"/>
          </p15:clr>
        </p15:guide>
        <p15:guide id="5" orient="horz" pos="2925" userDrawn="1">
          <p15:clr>
            <a:srgbClr val="A4A3A4"/>
          </p15:clr>
        </p15:guide>
        <p15:guide id="6" orient="horz" pos="340" userDrawn="1">
          <p15:clr>
            <a:srgbClr val="A4A3A4"/>
          </p15:clr>
        </p15:guide>
        <p15:guide id="7" pos="4535" userDrawn="1">
          <p15:clr>
            <a:srgbClr val="A4A3A4"/>
          </p15:clr>
        </p15:guide>
        <p15:guide id="8" pos="4422" userDrawn="1">
          <p15:clr>
            <a:srgbClr val="A4A3A4"/>
          </p15:clr>
        </p15:guide>
        <p15:guide id="9" orient="horz" pos="1973" userDrawn="1">
          <p15:clr>
            <a:srgbClr val="A4A3A4"/>
          </p15:clr>
        </p15:guide>
        <p15:guide id="10" pos="340" userDrawn="1">
          <p15:clr>
            <a:srgbClr val="A4A3A4"/>
          </p15:clr>
        </p15:guide>
        <p15:guide id="11" pos="4195" userDrawn="1">
          <p15:clr>
            <a:srgbClr val="A4A3A4"/>
          </p15:clr>
        </p15:guide>
        <p15:guide id="12" orient="horz" pos="3152" userDrawn="1">
          <p15:clr>
            <a:srgbClr val="A4A3A4"/>
          </p15:clr>
        </p15:guide>
        <p15:guide id="13" pos="435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1F54"/>
    <a:srgbClr val="0014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582" y="102"/>
      </p:cViewPr>
      <p:guideLst>
        <p:guide orient="horz" pos="4528"/>
        <p:guide pos="113"/>
        <p:guide orient="horz" pos="4422"/>
        <p:guide orient="horz" pos="2925"/>
        <p:guide orient="horz" pos="340"/>
        <p:guide pos="4535"/>
        <p:guide pos="4422"/>
        <p:guide orient="horz" pos="1973"/>
        <p:guide pos="340"/>
        <p:guide pos="4195"/>
        <p:guide orient="horz" pos="3152"/>
        <p:guide pos="435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949" y="1178222"/>
            <a:ext cx="6119416" cy="2506427"/>
          </a:xfrm>
        </p:spPr>
        <p:txBody>
          <a:bodyPr anchor="b"/>
          <a:lstStyle>
            <a:lvl1pPr algn="ctr">
              <a:defRPr sz="4724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914" y="3781306"/>
            <a:ext cx="5399485" cy="1738167"/>
          </a:xfrm>
        </p:spPr>
        <p:txBody>
          <a:bodyPr/>
          <a:lstStyle>
            <a:lvl1pPr marL="0" indent="0" algn="ctr">
              <a:buNone/>
              <a:defRPr sz="1890"/>
            </a:lvl1pPr>
            <a:lvl2pPr marL="359954" indent="0" algn="ctr">
              <a:buNone/>
              <a:defRPr sz="1575"/>
            </a:lvl2pPr>
            <a:lvl3pPr marL="719907" indent="0" algn="ctr">
              <a:buNone/>
              <a:defRPr sz="1417"/>
            </a:lvl3pPr>
            <a:lvl4pPr marL="1079861" indent="0" algn="ctr">
              <a:buNone/>
              <a:defRPr sz="1260"/>
            </a:lvl4pPr>
            <a:lvl5pPr marL="1439814" indent="0" algn="ctr">
              <a:buNone/>
              <a:defRPr sz="1260"/>
            </a:lvl5pPr>
            <a:lvl6pPr marL="1799768" indent="0" algn="ctr">
              <a:buNone/>
              <a:defRPr sz="1260"/>
            </a:lvl6pPr>
            <a:lvl7pPr marL="2159721" indent="0" algn="ctr">
              <a:buNone/>
              <a:defRPr sz="1260"/>
            </a:lvl7pPr>
            <a:lvl8pPr marL="2519675" indent="0" algn="ctr">
              <a:buNone/>
              <a:defRPr sz="1260"/>
            </a:lvl8pPr>
            <a:lvl9pPr marL="2879628" indent="0" algn="ctr">
              <a:buNone/>
              <a:defRPr sz="126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53C41-6EE0-4987-AAF1-8085CE1615A7}" type="datetimeFigureOut">
              <a:rPr lang="de-DE" smtClean="0"/>
              <a:t>27.01.2022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0926-EF2A-4158-8D3F-D772F0750A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2471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53C41-6EE0-4987-AAF1-8085CE1615A7}" type="datetimeFigureOut">
              <a:rPr lang="de-DE" smtClean="0"/>
              <a:t>27.01.2022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0926-EF2A-4158-8D3F-D772F0750A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7899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2009" y="383297"/>
            <a:ext cx="1552352" cy="610108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953" y="383297"/>
            <a:ext cx="4567064" cy="6101085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53C41-6EE0-4987-AAF1-8085CE1615A7}" type="datetimeFigureOut">
              <a:rPr lang="de-DE" smtClean="0"/>
              <a:t>27.01.2022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0926-EF2A-4158-8D3F-D772F0750A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6023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53C41-6EE0-4987-AAF1-8085CE1615A7}" type="datetimeFigureOut">
              <a:rPr lang="de-DE" smtClean="0"/>
              <a:t>27.01.2022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0926-EF2A-4158-8D3F-D772F0750A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5075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204" y="1794831"/>
            <a:ext cx="6209407" cy="2994714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1204" y="4817876"/>
            <a:ext cx="6209407" cy="1574849"/>
          </a:xfrm>
        </p:spPr>
        <p:txBody>
          <a:bodyPr/>
          <a:lstStyle>
            <a:lvl1pPr marL="0" indent="0">
              <a:buNone/>
              <a:defRPr sz="1890">
                <a:solidFill>
                  <a:schemeClr val="tx1"/>
                </a:solidFill>
              </a:defRPr>
            </a:lvl1pPr>
            <a:lvl2pPr marL="359954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2pPr>
            <a:lvl3pPr marL="71990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3pPr>
            <a:lvl4pPr marL="107986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439814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179976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15972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51967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287962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53C41-6EE0-4987-AAF1-8085CE1615A7}" type="datetimeFigureOut">
              <a:rPr lang="de-DE" smtClean="0"/>
              <a:t>27.01.2022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0926-EF2A-4158-8D3F-D772F0750A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4320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953" y="1916484"/>
            <a:ext cx="3059708" cy="456789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652" y="1916484"/>
            <a:ext cx="3059708" cy="456789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53C41-6EE0-4987-AAF1-8085CE1615A7}" type="datetimeFigureOut">
              <a:rPr lang="de-DE" smtClean="0"/>
              <a:t>27.01.2022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0926-EF2A-4158-8D3F-D772F0750A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291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1" y="383299"/>
            <a:ext cx="6209407" cy="1391534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891" y="1764832"/>
            <a:ext cx="3045646" cy="864917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891" y="2629749"/>
            <a:ext cx="3045646" cy="3867965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4652" y="1764832"/>
            <a:ext cx="3060646" cy="864917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4652" y="2629749"/>
            <a:ext cx="3060646" cy="3867965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53C41-6EE0-4987-AAF1-8085CE1615A7}" type="datetimeFigureOut">
              <a:rPr lang="de-DE" smtClean="0"/>
              <a:t>27.01.2022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0926-EF2A-4158-8D3F-D772F0750A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6319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53C41-6EE0-4987-AAF1-8085CE1615A7}" type="datetimeFigureOut">
              <a:rPr lang="de-DE" smtClean="0"/>
              <a:t>27.01.2022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0926-EF2A-4158-8D3F-D772F0750A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5394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53C41-6EE0-4987-AAF1-8085CE1615A7}" type="datetimeFigureOut">
              <a:rPr lang="de-DE" smtClean="0"/>
              <a:t>27.01.2022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0926-EF2A-4158-8D3F-D772F0750A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4936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479954"/>
            <a:ext cx="2321966" cy="1679840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0646" y="1036570"/>
            <a:ext cx="3644652" cy="5116178"/>
          </a:xfrm>
        </p:spPr>
        <p:txBody>
          <a:bodyPr/>
          <a:lstStyle>
            <a:lvl1pPr>
              <a:defRPr sz="2519"/>
            </a:lvl1pPr>
            <a:lvl2pPr>
              <a:defRPr sz="2204"/>
            </a:lvl2pPr>
            <a:lvl3pPr>
              <a:defRPr sz="189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2159794"/>
            <a:ext cx="2321966" cy="4001285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53C41-6EE0-4987-AAF1-8085CE1615A7}" type="datetimeFigureOut">
              <a:rPr lang="de-DE" smtClean="0"/>
              <a:t>27.01.2022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0926-EF2A-4158-8D3F-D772F0750A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2433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479954"/>
            <a:ext cx="2321966" cy="1679840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60646" y="1036570"/>
            <a:ext cx="3644652" cy="5116178"/>
          </a:xfrm>
        </p:spPr>
        <p:txBody>
          <a:bodyPr anchor="t"/>
          <a:lstStyle>
            <a:lvl1pPr marL="0" indent="0">
              <a:buNone/>
              <a:defRPr sz="2519"/>
            </a:lvl1pPr>
            <a:lvl2pPr marL="359954" indent="0">
              <a:buNone/>
              <a:defRPr sz="2204"/>
            </a:lvl2pPr>
            <a:lvl3pPr marL="719907" indent="0">
              <a:buNone/>
              <a:defRPr sz="1890"/>
            </a:lvl3pPr>
            <a:lvl4pPr marL="1079861" indent="0">
              <a:buNone/>
              <a:defRPr sz="1575"/>
            </a:lvl4pPr>
            <a:lvl5pPr marL="1439814" indent="0">
              <a:buNone/>
              <a:defRPr sz="1575"/>
            </a:lvl5pPr>
            <a:lvl6pPr marL="1799768" indent="0">
              <a:buNone/>
              <a:defRPr sz="1575"/>
            </a:lvl6pPr>
            <a:lvl7pPr marL="2159721" indent="0">
              <a:buNone/>
              <a:defRPr sz="1575"/>
            </a:lvl7pPr>
            <a:lvl8pPr marL="2519675" indent="0">
              <a:buNone/>
              <a:defRPr sz="1575"/>
            </a:lvl8pPr>
            <a:lvl9pPr marL="2879628" indent="0">
              <a:buNone/>
              <a:defRPr sz="1575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2159794"/>
            <a:ext cx="2321966" cy="4001285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53C41-6EE0-4987-AAF1-8085CE1615A7}" type="datetimeFigureOut">
              <a:rPr lang="de-DE" smtClean="0"/>
              <a:t>27.01.2022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0926-EF2A-4158-8D3F-D772F0750A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8844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953" y="383299"/>
            <a:ext cx="6209407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953" y="1916484"/>
            <a:ext cx="6209407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953" y="6672698"/>
            <a:ext cx="1619845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53C41-6EE0-4987-AAF1-8085CE1615A7}" type="datetimeFigureOut">
              <a:rPr lang="de-DE" smtClean="0"/>
              <a:t>27.01.2022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4773" y="6672698"/>
            <a:ext cx="2429768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4515" y="6672698"/>
            <a:ext cx="1619845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D0926-EF2A-4158-8D3F-D772F0750A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534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19907" rtl="0" eaLnBrk="1" latinLnBrk="0" hangingPunct="1">
        <a:lnSpc>
          <a:spcPct val="90000"/>
        </a:lnSpc>
        <a:spcBef>
          <a:spcPct val="0"/>
        </a:spcBef>
        <a:buNone/>
        <a:defRPr sz="34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977" indent="-179977" algn="l" defTabSz="71990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204" kern="1200">
          <a:solidFill>
            <a:schemeClr val="tx1"/>
          </a:solidFill>
          <a:latin typeface="+mn-lt"/>
          <a:ea typeface="+mn-ea"/>
          <a:cs typeface="+mn-cs"/>
        </a:defRPr>
      </a:lvl1pPr>
      <a:lvl2pPr marL="539930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899884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59837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619791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97974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339698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699652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305960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1pPr>
      <a:lvl2pPr marL="35995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719907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07986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43981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79976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15972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519675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287962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179388" y="179387"/>
            <a:ext cx="6840537" cy="6840537"/>
          </a:xfrm>
          <a:prstGeom prst="rect">
            <a:avLst/>
          </a:prstGeom>
          <a:noFill/>
          <a:ln w="28575">
            <a:solidFill>
              <a:srgbClr val="291F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Textfeld 21"/>
          <p:cNvSpPr txBox="1"/>
          <p:nvPr/>
        </p:nvSpPr>
        <p:spPr>
          <a:xfrm>
            <a:off x="358775" y="3825875"/>
            <a:ext cx="6481763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>
              <a:defRPr sz="2286">
                <a:solidFill>
                  <a:srgbClr val="001489"/>
                </a:solidFill>
              </a:defRPr>
            </a:lvl1pPr>
          </a:lstStyle>
          <a:p>
            <a:pPr algn="ctr"/>
            <a:r>
              <a:rPr lang="de-DE" sz="2000" b="1">
                <a:solidFill>
                  <a:srgbClr val="291F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Dieses </a:t>
            </a:r>
            <a:r>
              <a:rPr lang="de-DE" sz="2000" b="1" smtClean="0">
                <a:solidFill>
                  <a:srgbClr val="291F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 wurde mit Finanzhilfen aus dem Sonderprogramm „Stadt und Land“ gefördert.</a:t>
            </a:r>
            <a:endParaRPr lang="de-DE" sz="2000" b="1" dirty="0">
              <a:solidFill>
                <a:srgbClr val="291F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245" y="5247388"/>
            <a:ext cx="2157993" cy="1548000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358775" y="2286091"/>
            <a:ext cx="6481764" cy="110799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de-DE" sz="3600" b="1" smtClean="0">
                <a:solidFill>
                  <a:srgbClr val="291F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Projektbezeichnung</a:t>
            </a:r>
          </a:p>
          <a:p>
            <a:pPr algn="ctr"/>
            <a:r>
              <a:rPr lang="de-DE" sz="3600" b="1" smtClean="0">
                <a:solidFill>
                  <a:srgbClr val="291F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Zeile</a:t>
            </a:r>
            <a:endParaRPr lang="de-DE" sz="3600" b="1" dirty="0">
              <a:solidFill>
                <a:srgbClr val="291F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4859563" y="539750"/>
            <a:ext cx="1800000" cy="1440000"/>
          </a:xfrm>
          <a:prstGeom prst="rect">
            <a:avLst/>
          </a:prstGeom>
          <a:pattFill prst="lgCheck">
            <a:fgClr>
              <a:schemeClr val="bg1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Logo Zuwendungs-empfänger</a:t>
            </a:r>
          </a:p>
          <a:p>
            <a:pPr algn="ctr"/>
            <a:r>
              <a:rPr lang="de-DE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(obligatorisch)</a:t>
            </a:r>
            <a:endParaRPr lang="de-DE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88" y="4749783"/>
            <a:ext cx="2178066" cy="2222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27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24</Words>
  <Application>Microsoft Office PowerPoint</Application>
  <PresentationFormat>Benutzerdefiniert</PresentationFormat>
  <Paragraphs>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Microsoft-Konto</dc:creator>
  <cp:lastModifiedBy>Arnhold, Stefanie</cp:lastModifiedBy>
  <cp:revision>37</cp:revision>
  <dcterms:created xsi:type="dcterms:W3CDTF">2021-06-18T10:56:16Z</dcterms:created>
  <dcterms:modified xsi:type="dcterms:W3CDTF">2022-01-27T10:02:21Z</dcterms:modified>
</cp:coreProperties>
</file>